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0" r:id="rId2"/>
    <p:sldId id="256" r:id="rId3"/>
    <p:sldId id="257" r:id="rId4"/>
    <p:sldId id="258" r:id="rId5"/>
    <p:sldId id="264" r:id="rId6"/>
    <p:sldId id="280" r:id="rId7"/>
    <p:sldId id="263" r:id="rId8"/>
    <p:sldId id="262" r:id="rId9"/>
    <p:sldId id="274" r:id="rId10"/>
    <p:sldId id="279" r:id="rId11"/>
    <p:sldId id="278" r:id="rId12"/>
    <p:sldId id="277" r:id="rId13"/>
    <p:sldId id="276" r:id="rId14"/>
    <p:sldId id="275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B6"/>
    <a:srgbClr val="FF0002"/>
    <a:srgbClr val="F4A600"/>
    <a:srgbClr val="E33000"/>
    <a:srgbClr val="0BFF0C"/>
    <a:srgbClr val="FFF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1"/>
    <p:restoredTop sz="82956"/>
  </p:normalViewPr>
  <p:slideViewPr>
    <p:cSldViewPr snapToGrid="0" snapToObjects="1">
      <p:cViewPr>
        <p:scale>
          <a:sx n="110" d="100"/>
          <a:sy n="110" d="100"/>
        </p:scale>
        <p:origin x="1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037B-E675-C84B-8304-FD388047606C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ACDF-C1D2-6F46-8C1D-13368B9703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48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generative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hyperparameter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. The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optional. Just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sigmoid</a:t>
            </a:r>
            <a:r>
              <a:rPr lang="de-DE" dirty="0"/>
              <a:t> </a:t>
            </a:r>
            <a:r>
              <a:rPr lang="de-DE" dirty="0" err="1"/>
              <a:t>transforming</a:t>
            </a:r>
            <a:r>
              <a:rPr lang="de-DE" dirty="0"/>
              <a:t> a </a:t>
            </a:r>
            <a:r>
              <a:rPr lang="de-DE" dirty="0" err="1"/>
              <a:t>continuous</a:t>
            </a:r>
            <a:r>
              <a:rPr lang="de-DE" dirty="0"/>
              <a:t> belief in an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This was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r>
              <a:rPr lang="de-DE" dirty="0"/>
              <a:t>Goal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66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 Partial derivative: Change in </a:t>
            </a:r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, </a:t>
            </a:r>
            <a:r>
              <a:rPr lang="de-DE" dirty="0" err="1"/>
              <a:t>ommitted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x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clarity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70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Looks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tedious</a:t>
            </a:r>
            <a:r>
              <a:rPr lang="de-DE" dirty="0"/>
              <a:t>. </a:t>
            </a:r>
            <a:r>
              <a:rPr lang="de-DE" dirty="0" err="1"/>
              <a:t>Unfortunately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. 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beast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?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unable</a:t>
            </a:r>
            <a:r>
              <a:rPr lang="de-DE" dirty="0"/>
              <a:t> </a:t>
            </a:r>
            <a:r>
              <a:rPr lang="de-DE" dirty="0" err="1"/>
              <a:t>tofind</a:t>
            </a:r>
            <a:r>
              <a:rPr lang="de-DE" dirty="0"/>
              <a:t> a </a:t>
            </a:r>
            <a:r>
              <a:rPr lang="de-DE" dirty="0" err="1"/>
              <a:t>closed</a:t>
            </a:r>
            <a:r>
              <a:rPr lang="de-DE" dirty="0"/>
              <a:t> form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partial derivatives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time </a:t>
            </a:r>
            <a:r>
              <a:rPr lang="de-DE" dirty="0" err="1"/>
              <a:t>progresses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that‘s</a:t>
            </a:r>
            <a:r>
              <a:rPr lang="de-DE" dirty="0"/>
              <a:t> not </a:t>
            </a:r>
            <a:r>
              <a:rPr lang="de-DE" dirty="0" err="1"/>
              <a:t>pretty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thoughts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we‘d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happy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it.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05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47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Humble</a:t>
            </a:r>
            <a:r>
              <a:rPr lang="de-DE" dirty="0"/>
              <a:t>, not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in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closed</a:t>
            </a:r>
            <a:r>
              <a:rPr lang="de-DE" dirty="0"/>
              <a:t> form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. </a:t>
            </a:r>
            <a:r>
              <a:rPr lang="de-DE" dirty="0" err="1"/>
              <a:t>Problematically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convex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0.</a:t>
            </a:r>
          </a:p>
          <a:p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partial derivatives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at t=0.</a:t>
            </a:r>
          </a:p>
          <a:p>
            <a:r>
              <a:rPr lang="de-DE" dirty="0" err="1"/>
              <a:t>Result</a:t>
            </a:r>
            <a:r>
              <a:rPr lang="de-DE" dirty="0"/>
              <a:t>: Precision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, at </a:t>
            </a:r>
            <a:r>
              <a:rPr lang="de-DE" dirty="0" err="1"/>
              <a:t>kth</a:t>
            </a:r>
            <a:r>
              <a:rPr lang="de-DE" dirty="0"/>
              <a:t> time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k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llh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wrt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timestep</a:t>
            </a:r>
            <a:endParaRPr lang="de-DE" dirty="0"/>
          </a:p>
          <a:p>
            <a:r>
              <a:rPr lang="de-DE" dirty="0"/>
              <a:t>Change in belief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nothing</a:t>
            </a:r>
            <a:r>
              <a:rPr lang="de-DE" dirty="0"/>
              <a:t> but a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w.r.t</a:t>
            </a:r>
            <a:r>
              <a:rPr lang="de-DE" dirty="0"/>
              <a:t>. non-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. </a:t>
            </a:r>
          </a:p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.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plays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dominant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fit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16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6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6992-AC81-9C4B-8C16-274C6623FED9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3" y="392668"/>
            <a:ext cx="54864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-810905" y="5704671"/>
            <a:ext cx="1998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Paget Michael Creelman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67614" y="2001653"/>
            <a:ext cx="5530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For many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psychiatric symptoms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, there is a mild form of the same pattern of behavior that serves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adaptive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 purposes in healthy people. </a:t>
            </a:r>
          </a:p>
        </p:txBody>
      </p:sp>
    </p:spTree>
    <p:extLst>
      <p:ext uri="{BB962C8B-B14F-4D97-AF65-F5344CB8AC3E}">
        <p14:creationId xmlns:p14="http://schemas.microsoft.com/office/powerpoint/2010/main" val="32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pPr/>
                <a:endParaRPr lang="en-GB" sz="2100" b="0" dirty="0"/>
              </a:p>
              <a:p>
                <a:pPr/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3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/>
                <a:endParaRPr lang="en-GB" sz="2100" dirty="0"/>
              </a:p>
              <a:p>
                <a:pPr/>
                <a:endParaRPr lang="en-GB" sz="2100" dirty="0"/>
              </a:p>
              <a:p>
                <a:pPr/>
                <a:endParaRPr lang="en-GB" sz="2100" b="0" dirty="0"/>
              </a:p>
              <a:p>
                <a:pPr/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blipFill>
                <a:blip r:embed="rId6"/>
                <a:stretch>
                  <a:fillRect l="-3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45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/>
                <a:endParaRPr lang="en-GB" sz="2100" dirty="0"/>
              </a:p>
              <a:p>
                <a:pPr/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pPr/>
                <a:endParaRPr lang="en-GB" sz="2100" dirty="0"/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pPr/>
                <a:endParaRPr lang="en-GB" sz="2100" b="0" dirty="0"/>
              </a:p>
              <a:p>
                <a:pPr/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88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/>
                <a:endParaRPr lang="en-GB" sz="2100" dirty="0"/>
              </a:p>
              <a:p>
                <a:pPr/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pPr/>
                <a:endParaRPr lang="en-GB" sz="2100" dirty="0"/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pPr/>
                <a:endParaRPr lang="en-GB" sz="2100" b="0" dirty="0"/>
              </a:p>
              <a:p>
                <a:pPr/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296136" y="5567423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87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pPr/>
                <a:endParaRPr lang="en-GB" sz="2100" dirty="0"/>
              </a:p>
              <a:p>
                <a:pPr/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pPr/>
                <a:endParaRPr lang="en-GB" sz="2100" dirty="0"/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pPr/>
                <a:endParaRPr lang="en-GB" sz="2100" b="0" dirty="0"/>
              </a:p>
              <a:p>
                <a:pPr/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50FD65F-1945-1A4C-B8B8-E1A293F53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720" y="2036471"/>
            <a:ext cx="4106280" cy="32324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296136" y="5567423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C443FE4-A1C1-5444-9799-81AD0B4FBB1B}"/>
              </a:ext>
            </a:extLst>
          </p:cNvPr>
          <p:cNvSpPr txBox="1"/>
          <p:nvPr/>
        </p:nvSpPr>
        <p:spPr>
          <a:xfrm>
            <a:off x="381965" y="6354503"/>
            <a:ext cx="374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precision-weighted prediction error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A639683-EE01-2E47-92D8-596432415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422" y="4693060"/>
            <a:ext cx="2409052" cy="18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5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By Paget Michael Creelman - Own work, CC BY-SA 4.0,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=67346556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007" y="1008991"/>
            <a:ext cx="996380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6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could this </a:t>
            </a:r>
            <a:r>
              <a:rPr lang="en-US" altLang="zh-CN" sz="36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degree</a:t>
            </a:r>
            <a:r>
              <a:rPr lang="en-US" altLang="zh-CN" sz="36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4456" y="2717073"/>
            <a:ext cx="56811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[experiment]</a:t>
            </a:r>
          </a:p>
        </p:txBody>
      </p:sp>
    </p:spTree>
    <p:extLst>
      <p:ext uri="{BB962C8B-B14F-4D97-AF65-F5344CB8AC3E}">
        <p14:creationId xmlns:p14="http://schemas.microsoft.com/office/powerpoint/2010/main" val="199573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/>
              <a:t>Experiment </a:t>
            </a:r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</a:t>
            </a:r>
            <a:r>
              <a:rPr lang="de-DE" dirty="0" err="1"/>
              <a:t>Conductance</a:t>
            </a:r>
            <a:r>
              <a:rPr lang="de-DE" dirty="0"/>
              <a:t>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 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4FB185B9-306E-DF47-858A-4E85C99BA296}"/>
              </a:ext>
            </a:extLst>
          </p:cNvPr>
          <p:cNvSpPr/>
          <p:nvPr/>
        </p:nvSpPr>
        <p:spPr>
          <a:xfrm>
            <a:off x="10032357" y="5053590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Prediction</a:t>
            </a:r>
            <a:r>
              <a:rPr lang="de-DE" dirty="0"/>
              <a:t> Error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C5B0354F-1191-EE48-B072-F8DFB6B1B66F}"/>
              </a:ext>
            </a:extLst>
          </p:cNvPr>
          <p:cNvCxnSpPr>
            <a:cxnSpLocks/>
          </p:cNvCxnSpPr>
          <p:nvPr/>
        </p:nvCxnSpPr>
        <p:spPr>
          <a:xfrm>
            <a:off x="10864773" y="4322457"/>
            <a:ext cx="0" cy="727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05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5394" y="505181"/>
            <a:ext cx="105865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05395" y="3750747"/>
            <a:ext cx="10586552" cy="2485578"/>
            <a:chOff x="705395" y="3750747"/>
            <a:chExt cx="10586552" cy="2485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68"/>
            <a:stretch/>
          </p:blipFill>
          <p:spPr>
            <a:xfrm>
              <a:off x="705395" y="3750747"/>
              <a:ext cx="10586552" cy="24855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2179" y="5364520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sigmoid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3447192" y="3478870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How can we simulate a </a:t>
            </a:r>
            <a:r>
              <a:rPr lang="en-US" sz="240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binary choice?</a:t>
            </a:r>
            <a:endParaRPr lang="en-US" sz="24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tone or circle  no tone</a:t>
            </a: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no tone or circle  tone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79129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pPr/>
                <a:endParaRPr lang="en-GB" sz="2100" b="0" dirty="0"/>
              </a:p>
              <a:p>
                <a:pPr/>
                <a:endParaRPr lang="en-GB" sz="2100" b="1" dirty="0"/>
              </a:p>
              <a:p>
                <a:pPr/>
                <a:endParaRPr lang="en-GB" sz="2100" b="1" dirty="0"/>
              </a:p>
              <a:p>
                <a:pPr/>
                <a:r>
                  <a:rPr lang="en-GB" sz="2100" dirty="0"/>
                  <a:t> </a:t>
                </a:r>
              </a:p>
              <a:p>
                <a:pPr/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2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973</Words>
  <Application>Microsoft Macintosh PowerPoint</Application>
  <PresentationFormat>Breitbild</PresentationFormat>
  <Paragraphs>166</Paragraphs>
  <Slides>15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6" baseType="lpstr">
      <vt:lpstr>.AppleSystemUIFont</vt:lpstr>
      <vt:lpstr>Arial</vt:lpstr>
      <vt:lpstr>Calibri</vt:lpstr>
      <vt:lpstr>Cambria Math</vt:lpstr>
      <vt:lpstr>CMU Bright Roman</vt:lpstr>
      <vt:lpstr>CMU Sans Serif Medium</vt:lpstr>
      <vt:lpstr>CMU Serif Roman</vt:lpstr>
      <vt:lpstr>Corbel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HGF – A generative model of behavior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References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Gruber</dc:creator>
  <cp:lastModifiedBy>Jannis Born</cp:lastModifiedBy>
  <cp:revision>35</cp:revision>
  <dcterms:created xsi:type="dcterms:W3CDTF">2018-05-26T16:00:02Z</dcterms:created>
  <dcterms:modified xsi:type="dcterms:W3CDTF">2018-05-30T21:54:44Z</dcterms:modified>
</cp:coreProperties>
</file>